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mp4" ContentType="video/mp4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81" r:id="rId4"/>
    <p:sldId id="313" r:id="rId5"/>
    <p:sldId id="258" r:id="rId6"/>
    <p:sldId id="312" r:id="rId7"/>
    <p:sldId id="314" r:id="rId8"/>
    <p:sldId id="261" r:id="rId9"/>
    <p:sldId id="315" r:id="rId10"/>
    <p:sldId id="300" r:id="rId11"/>
    <p:sldId id="307" r:id="rId12"/>
    <p:sldId id="308" r:id="rId13"/>
    <p:sldId id="265" r:id="rId14"/>
    <p:sldId id="304" r:id="rId15"/>
    <p:sldId id="266" r:id="rId1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59" d="100"/>
          <a:sy n="59" d="100"/>
        </p:scale>
        <p:origin x="-1354" y="-552"/>
      </p:cViewPr>
      <p:guideLst>
        <p:guide orient="horz" pos="2160"/>
        <p:guide pos="289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4E1A52-164E-4389-9544-5AAF78802715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996765-AFAF-4701-BBA0-7CD775C6A626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4E1A52-164E-4389-9544-5AAF78802715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996765-AFAF-4701-BBA0-7CD775C6A626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4E1A52-164E-4389-9544-5AAF78802715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996765-AFAF-4701-BBA0-7CD775C6A626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4E1A52-164E-4389-9544-5AAF78802715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996765-AFAF-4701-BBA0-7CD775C6A626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4E1A52-164E-4389-9544-5AAF78802715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996765-AFAF-4701-BBA0-7CD775C6A626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4E1A52-164E-4389-9544-5AAF78802715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996765-AFAF-4701-BBA0-7CD775C6A626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4E1A52-164E-4389-9544-5AAF78802715}" type="datetimeFigureOut">
              <a:rPr lang="en-US" smtClean="0"/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996765-AFAF-4701-BBA0-7CD775C6A626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4E1A52-164E-4389-9544-5AAF78802715}" type="datetimeFigureOut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996765-AFAF-4701-BBA0-7CD775C6A626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4E1A52-164E-4389-9544-5AAF78802715}" type="datetimeFigureOut">
              <a:rPr lang="en-US" smtClean="0"/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996765-AFAF-4701-BBA0-7CD775C6A626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4E1A52-164E-4389-9544-5AAF78802715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996765-AFAF-4701-BBA0-7CD775C6A626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4E1A52-164E-4389-9544-5AAF78802715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996765-AFAF-4701-BBA0-7CD775C6A626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4E1A52-164E-4389-9544-5AAF78802715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996765-AFAF-4701-BBA0-7CD775C6A626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1.png"/><Relationship Id="rId3" Type="http://schemas.openxmlformats.org/officeDocument/2006/relationships/tags" Target="../tags/tag1.xml"/><Relationship Id="rId2" Type="http://schemas.microsoft.com/office/2007/relationships/media" Target="../media/media1.mp4"/><Relationship Id="rId1" Type="http://schemas.openxmlformats.org/officeDocument/2006/relationships/video" Target="../media/media1.mp4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8.jpeg"/><Relationship Id="rId3" Type="http://schemas.openxmlformats.org/officeDocument/2006/relationships/image" Target="../media/image9.png"/><Relationship Id="rId2" Type="http://schemas.openxmlformats.org/officeDocument/2006/relationships/image" Target="../media/image10.png"/><Relationship Id="rId1" Type="http://schemas.openxmlformats.org/officeDocument/2006/relationships/image" Target="../media/image5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jpeg"/><Relationship Id="rId1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1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.png"/><Relationship Id="rId1" Type="http://schemas.openxmlformats.org/officeDocument/2006/relationships/image" Target="../media/image5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0" y="1"/>
            <a:ext cx="9135979" cy="68419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3"/>
          <p:cNvSpPr/>
          <p:nvPr/>
        </p:nvSpPr>
        <p:spPr>
          <a:xfrm>
            <a:off x="152400" y="5105400"/>
            <a:ext cx="73152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GV: </a:t>
            </a:r>
            <a:r>
              <a:rPr lang="en-US" sz="3200" b="1" dirty="0" err="1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Nguyễn</a:t>
            </a:r>
            <a:r>
              <a:rPr lang="en-US" sz="32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Bùi</a:t>
            </a:r>
            <a:r>
              <a:rPr lang="en-US" sz="32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Cẩm</a:t>
            </a:r>
            <a:r>
              <a:rPr lang="en-US" sz="32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Tú</a:t>
            </a:r>
            <a:endParaRPr lang="en-US" sz="3600" b="1" dirty="0" smtClean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04800" y="-363995"/>
            <a:ext cx="2096378" cy="2268995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846221" y="1118681"/>
            <a:ext cx="7315200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Trường</a:t>
            </a:r>
            <a:r>
              <a:rPr lang="en-US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Chuyên</a:t>
            </a:r>
            <a:r>
              <a:rPr lang="en-US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Biệt</a:t>
            </a:r>
            <a:r>
              <a:rPr lang="en-US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Quận</a:t>
            </a:r>
            <a:r>
              <a:rPr lang="en-US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10</a:t>
            </a:r>
            <a:endParaRPr lang="en-US" sz="36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4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Lớp</a:t>
            </a:r>
            <a:r>
              <a:rPr lang="en-US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B4</a:t>
            </a:r>
            <a:endParaRPr lang="en-US" sz="40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en-US" sz="4000" b="1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Môn</a:t>
            </a:r>
            <a:r>
              <a:rPr lang="en-US" sz="4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4000" b="1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Tiếng</a:t>
            </a:r>
            <a:r>
              <a:rPr lang="en-US" sz="4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việt</a:t>
            </a:r>
            <a:endParaRPr lang="en-US" sz="4000" b="1" dirty="0" smtClean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clip-4-nhay-chicken-dance (1)">
            <a:hlinkClick r:id="" action="ppaction://media"/>
          </p:cNvPr>
          <p:cNvPicPr>
            <a:picLocks noChangeAspect="1"/>
          </p:cNvPicPr>
          <p:nvPr>
            <p:ph idx="1"/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59385" y="76200"/>
            <a:ext cx="8825230" cy="53581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video fullScrn="0">
              <p:cMediaNode>
                <p:cTn id="2" fill="hold" display="1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9" name="Rectangles 8"/>
          <p:cNvSpPr/>
          <p:nvPr/>
        </p:nvSpPr>
        <p:spPr>
          <a:xfrm>
            <a:off x="3429000" y="4267200"/>
            <a:ext cx="2193290" cy="106108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en-US" sz="72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sz="72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ỗ</a:t>
            </a:r>
            <a:endParaRPr lang="en-US" sz="72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Rectangles 9"/>
          <p:cNvSpPr/>
          <p:nvPr/>
        </p:nvSpPr>
        <p:spPr>
          <a:xfrm>
            <a:off x="228600" y="4169410"/>
            <a:ext cx="2187575" cy="121920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en-US" sz="72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6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600" b="1">
                <a:latin typeface="Times New Roman" panose="02020603050405020304" pitchFamily="18" charset="0"/>
                <a:cs typeface="Times New Roman" panose="02020603050405020304" pitchFamily="18" charset="0"/>
              </a:rPr>
              <a:t>cá r</a:t>
            </a:r>
            <a:r>
              <a:rPr lang="en-US" sz="56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ô</a:t>
            </a:r>
            <a:r>
              <a:rPr lang="en-US" sz="32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32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4495800" y="5181600"/>
            <a:ext cx="381000" cy="0"/>
          </a:xfrm>
          <a:prstGeom prst="lin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1905000" y="5181600"/>
            <a:ext cx="381000" cy="0"/>
          </a:xfrm>
          <a:prstGeom prst="lin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3" name="Content Placeholder 2" descr="ca_ro-removebg-preview"/>
          <p:cNvPicPr>
            <a:picLocks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76200" y="1370965"/>
            <a:ext cx="2940050" cy="2940050"/>
          </a:xfrm>
          <a:prstGeom prst="rect">
            <a:avLst/>
          </a:prstGeom>
        </p:spPr>
      </p:pic>
      <p:pic>
        <p:nvPicPr>
          <p:cNvPr id="11" name="Content Placeholder 10" descr="to_1-removebg-preview"/>
          <p:cNvPicPr>
            <a:picLocks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6400800" y="2052320"/>
            <a:ext cx="2850515" cy="1875155"/>
          </a:xfrm>
          <a:prstGeom prst="rect">
            <a:avLst/>
          </a:prstGeom>
        </p:spPr>
      </p:pic>
      <p:pic>
        <p:nvPicPr>
          <p:cNvPr id="13" name="Picture 12" descr="Mam-co-cung-Ram-thang-Gieng-can-chuan-bi-the-nao-2-1550040818-997-width2000height119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76600" y="2052320"/>
            <a:ext cx="2635885" cy="1577975"/>
          </a:xfrm>
          <a:prstGeom prst="rect">
            <a:avLst/>
          </a:prstGeom>
        </p:spPr>
      </p:pic>
      <p:sp>
        <p:nvSpPr>
          <p:cNvPr id="15" name="Rectangles 14"/>
          <p:cNvSpPr/>
          <p:nvPr/>
        </p:nvSpPr>
        <p:spPr>
          <a:xfrm>
            <a:off x="7011035" y="4245610"/>
            <a:ext cx="2057400" cy="106680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en-US" sz="8000" b="1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sz="80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ô</a:t>
            </a:r>
            <a:endParaRPr lang="en-US" sz="80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6" name="Straight Connector 15"/>
          <p:cNvCxnSpPr/>
          <p:nvPr/>
        </p:nvCxnSpPr>
        <p:spPr>
          <a:xfrm>
            <a:off x="7924800" y="5257800"/>
            <a:ext cx="533400" cy="0"/>
          </a:xfrm>
          <a:prstGeom prst="lin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1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0" grpId="1" animBg="1"/>
      <p:bldP spid="9" grpId="0" animBg="1"/>
      <p:bldP spid="9" grpId="1" animBg="1"/>
      <p:bldP spid="15" grpId="0" animBg="1"/>
      <p:bldP spid="15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-42112"/>
            <a:ext cx="9067800" cy="69001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185470" y="241012"/>
            <a:ext cx="27730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Luyện tập </a:t>
            </a:r>
            <a:endParaRPr lang="en-US" sz="3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81000" y="1038344"/>
            <a:ext cx="822960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Ba mẹ cho học sinh tìm và đọc âm </a:t>
            </a:r>
            <a:r>
              <a:rPr lang="en-US" sz="40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ô</a:t>
            </a:r>
            <a:r>
              <a:rPr lang="en-US" sz="40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40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838200" y="2296795"/>
            <a:ext cx="1341755" cy="990600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6000" b="1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en-US" sz="60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2771140" y="2331085"/>
            <a:ext cx="1233170" cy="985520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6000" b="1">
                <a:latin typeface="Times New Roman" panose="02020603050405020304" pitchFamily="18" charset="0"/>
                <a:cs typeface="Times New Roman" panose="02020603050405020304" pitchFamily="18" charset="0"/>
              </a:rPr>
              <a:t>ô</a:t>
            </a:r>
            <a:endParaRPr lang="en-US" sz="60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Rounded Rectangle 14"/>
          <p:cNvSpPr/>
          <p:nvPr/>
        </p:nvSpPr>
        <p:spPr>
          <a:xfrm>
            <a:off x="2713355" y="4071620"/>
            <a:ext cx="1224280" cy="94043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6000" b="1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en-US" sz="60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796925" y="4071620"/>
            <a:ext cx="1444625" cy="94043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6000" b="1">
                <a:latin typeface="Times New Roman" panose="02020603050405020304" pitchFamily="18" charset="0"/>
                <a:cs typeface="Times New Roman" panose="02020603050405020304" pitchFamily="18" charset="0"/>
              </a:rPr>
              <a:t>ô</a:t>
            </a:r>
            <a:endParaRPr lang="en-US" sz="60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Rounded Rectangle 16"/>
          <p:cNvSpPr/>
          <p:nvPr/>
        </p:nvSpPr>
        <p:spPr>
          <a:xfrm>
            <a:off x="6304280" y="4186555"/>
            <a:ext cx="1398905" cy="828040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6000" b="1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endParaRPr lang="en-US" sz="60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4533900" y="4124325"/>
            <a:ext cx="1244600" cy="881380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6000" b="1">
                <a:latin typeface="Times New Roman" panose="02020603050405020304" pitchFamily="18" charset="0"/>
                <a:cs typeface="Times New Roman" panose="02020603050405020304" pitchFamily="18" charset="0"/>
              </a:rPr>
              <a:t>ô</a:t>
            </a:r>
            <a:endParaRPr lang="en-US" sz="60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6477000" y="2392680"/>
            <a:ext cx="1229360" cy="92392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6000" b="1">
                <a:latin typeface="Times New Roman" panose="02020603050405020304" pitchFamily="18" charset="0"/>
                <a:cs typeface="Times New Roman" panose="02020603050405020304" pitchFamily="18" charset="0"/>
              </a:rPr>
              <a:t>ô</a:t>
            </a:r>
            <a:endParaRPr lang="en-US" sz="60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Rounded Rectangle 19"/>
          <p:cNvSpPr/>
          <p:nvPr/>
        </p:nvSpPr>
        <p:spPr>
          <a:xfrm>
            <a:off x="4533900" y="2362200"/>
            <a:ext cx="1203960" cy="92519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6000" b="1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en-US" sz="60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5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8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11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Rectangles 4"/>
          <p:cNvSpPr/>
          <p:nvPr/>
        </p:nvSpPr>
        <p:spPr>
          <a:xfrm>
            <a:off x="2099945" y="152400"/>
            <a:ext cx="6358255" cy="65595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en-US" sz="3200">
                <a:latin typeface="Times New Roman" panose="02020603050405020304" pitchFamily="18" charset="0"/>
                <a:cs typeface="Times New Roman" panose="02020603050405020304" pitchFamily="18" charset="0"/>
              </a:rPr>
              <a:t>Học sinh tìm chữ ô nối với chữ ô</a:t>
            </a:r>
            <a:endParaRPr lang="en-US" sz="3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s 5"/>
          <p:cNvSpPr/>
          <p:nvPr/>
        </p:nvSpPr>
        <p:spPr>
          <a:xfrm>
            <a:off x="2819400" y="1676400"/>
            <a:ext cx="1295400" cy="76200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en-US" sz="5400" b="1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en-US" sz="5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Rectangles 6"/>
          <p:cNvSpPr/>
          <p:nvPr/>
        </p:nvSpPr>
        <p:spPr>
          <a:xfrm>
            <a:off x="7315200" y="3810000"/>
            <a:ext cx="1295400" cy="76200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en-US" sz="6000" b="1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en-US" sz="60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Rectangles 7"/>
          <p:cNvSpPr/>
          <p:nvPr/>
        </p:nvSpPr>
        <p:spPr>
          <a:xfrm>
            <a:off x="6125210" y="1676400"/>
            <a:ext cx="1295400" cy="76200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en-US" sz="6000" b="1">
                <a:latin typeface="Times New Roman" panose="02020603050405020304" pitchFamily="18" charset="0"/>
                <a:cs typeface="Times New Roman" panose="02020603050405020304" pitchFamily="18" charset="0"/>
              </a:rPr>
              <a:t>ô</a:t>
            </a:r>
            <a:endParaRPr lang="en-US" sz="60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Rectangles 8"/>
          <p:cNvSpPr/>
          <p:nvPr/>
        </p:nvSpPr>
        <p:spPr>
          <a:xfrm>
            <a:off x="1066800" y="3810000"/>
            <a:ext cx="1295400" cy="76200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en-US" sz="6000" b="1">
                <a:latin typeface="Times New Roman" panose="02020603050405020304" pitchFamily="18" charset="0"/>
                <a:cs typeface="Times New Roman" panose="02020603050405020304" pitchFamily="18" charset="0"/>
              </a:rPr>
              <a:t>ô</a:t>
            </a:r>
            <a:endParaRPr lang="en-US" sz="60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Rectangles 9"/>
          <p:cNvSpPr/>
          <p:nvPr/>
        </p:nvSpPr>
        <p:spPr>
          <a:xfrm>
            <a:off x="2743200" y="5638800"/>
            <a:ext cx="1295400" cy="76200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en-US" sz="6600" b="1">
                <a:latin typeface="Century Gothic" panose="020B0502020202020204" charset="0"/>
                <a:cs typeface="Century Gothic" panose="020B0502020202020204" charset="0"/>
              </a:rPr>
              <a:t>b</a:t>
            </a:r>
            <a:endParaRPr lang="en-US" sz="6600" b="1">
              <a:latin typeface="Century Gothic" panose="020B0502020202020204" charset="0"/>
              <a:cs typeface="Century Gothic" panose="020B0502020202020204" charset="0"/>
            </a:endParaRPr>
          </a:p>
        </p:txBody>
      </p:sp>
      <p:sp>
        <p:nvSpPr>
          <p:cNvPr id="11" name="Rectangles 10"/>
          <p:cNvSpPr/>
          <p:nvPr/>
        </p:nvSpPr>
        <p:spPr>
          <a:xfrm>
            <a:off x="5562600" y="5638800"/>
            <a:ext cx="1295400" cy="76200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en-US" sz="6600" b="1">
                <a:latin typeface="Times New Roman" panose="02020603050405020304" pitchFamily="18" charset="0"/>
                <a:cs typeface="Times New Roman" panose="02020603050405020304" pitchFamily="18" charset="0"/>
              </a:rPr>
              <a:t>ô</a:t>
            </a:r>
            <a:endParaRPr lang="en-US" sz="66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Oval 11"/>
          <p:cNvSpPr/>
          <p:nvPr/>
        </p:nvSpPr>
        <p:spPr>
          <a:xfrm>
            <a:off x="3962400" y="3200400"/>
            <a:ext cx="2009775" cy="155765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sz="115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ô</a:t>
            </a:r>
            <a:endParaRPr lang="en-US" sz="11500" b="1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Straight Connector 12"/>
          <p:cNvCxnSpPr>
            <a:stCxn id="8" idx="2"/>
            <a:endCxn id="12" idx="7"/>
          </p:cNvCxnSpPr>
          <p:nvPr/>
        </p:nvCxnSpPr>
        <p:spPr>
          <a:xfrm flipH="1">
            <a:off x="5677535" y="2438400"/>
            <a:ext cx="1095375" cy="989965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126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42" y="28074"/>
            <a:ext cx="9127958" cy="69823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4"/>
          <p:cNvSpPr/>
          <p:nvPr/>
        </p:nvSpPr>
        <p:spPr>
          <a:xfrm>
            <a:off x="1524000" y="2919862"/>
            <a:ext cx="601095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60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Tạm biệt các em.</a:t>
            </a:r>
            <a:endParaRPr lang="en-US" sz="60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8" name="Rectangles 7"/>
          <p:cNvSpPr/>
          <p:nvPr/>
        </p:nvSpPr>
        <p:spPr>
          <a:xfrm>
            <a:off x="2286000" y="1295400"/>
            <a:ext cx="5486400" cy="487680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en-US" sz="496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ơ</a:t>
            </a:r>
            <a:endParaRPr lang="en-US" sz="496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Rectangles 1"/>
          <p:cNvSpPr/>
          <p:nvPr/>
        </p:nvSpPr>
        <p:spPr>
          <a:xfrm>
            <a:off x="3733800" y="76200"/>
            <a:ext cx="1750060" cy="72072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en-US" b="1">
                <a:latin typeface="Times New Roman" panose="02020603050405020304" pitchFamily="18" charset="0"/>
                <a:cs typeface="Times New Roman" panose="02020603050405020304" pitchFamily="18" charset="0"/>
              </a:rPr>
              <a:t>Ôn bài cũ</a:t>
            </a:r>
            <a:r>
              <a:rPr lang="en-US" b="1"/>
              <a:t> </a:t>
            </a:r>
            <a:endParaRPr lang="en-US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" grpId="1" animBg="1"/>
      <p:bldP spid="8" grpId="0" animBg="1"/>
      <p:bldP spid="8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Title 1"/>
          <p:cNvSpPr txBox="1"/>
          <p:nvPr/>
        </p:nvSpPr>
        <p:spPr bwMode="auto">
          <a:xfrm>
            <a:off x="628650" y="990600"/>
            <a:ext cx="7886700" cy="1104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1323" tIns="35662" rIns="71323" bIns="35662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lnSpc>
                <a:spcPct val="90000"/>
              </a:lnSpc>
            </a:pPr>
            <a:r>
              <a:rPr lang="vi-VN" sz="3400" b="1" u="sng" dirty="0">
                <a:latin typeface="Times New Roman" panose="02020603050405020304" pitchFamily="18" charset="0"/>
              </a:rPr>
              <a:t>Yêu cầu học sinh cần đạt:</a:t>
            </a:r>
            <a:endParaRPr lang="en-US" sz="3400" b="1" u="sng" dirty="0">
              <a:latin typeface="Calibri Light" panose="020F0302020204030204" pitchFamily="34" charset="0"/>
            </a:endParaRPr>
          </a:p>
        </p:txBody>
      </p:sp>
      <p:sp>
        <p:nvSpPr>
          <p:cNvPr id="5" name="Flowchart: Alternate Process 4"/>
          <p:cNvSpPr/>
          <p:nvPr/>
        </p:nvSpPr>
        <p:spPr>
          <a:xfrm>
            <a:off x="762000" y="2438400"/>
            <a:ext cx="7315200" cy="1981200"/>
          </a:xfrm>
          <a:prstGeom prst="flowChartAlternateProcess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l"/>
            <a:r>
              <a:rPr lang="en-US" sz="2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 </a:t>
            </a:r>
            <a:r>
              <a:rPr lang="en-US" sz="36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Nhận biết được chữ ô</a:t>
            </a:r>
            <a:endParaRPr lang="en-US" sz="3600" b="1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l"/>
            <a:r>
              <a:rPr lang="en-US" sz="36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  Đọc tranh biểu tượng </a:t>
            </a:r>
            <a:endParaRPr lang="en-US" sz="3600" b="1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en-US" sz="36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 Tìm và gạch dưới chữ ô</a:t>
            </a:r>
            <a:endParaRPr lang="en-US" sz="3600" b="1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962166" y="76267"/>
            <a:ext cx="1600200" cy="46166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4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Khởi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Content Placeholder 6" descr="mam co"/>
          <p:cNvPicPr>
            <a:picLocks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6200" y="669925"/>
            <a:ext cx="9081770" cy="6188075"/>
          </a:xfrm>
          <a:prstGeom prst="rect">
            <a:avLst/>
          </a:prstGeom>
        </p:spPr>
      </p:pic>
      <p:sp>
        <p:nvSpPr>
          <p:cNvPr id="9" name="Oval Callout 8"/>
          <p:cNvSpPr/>
          <p:nvPr/>
        </p:nvSpPr>
        <p:spPr>
          <a:xfrm>
            <a:off x="6019800" y="0"/>
            <a:ext cx="2524760" cy="1059815"/>
          </a:xfrm>
          <a:prstGeom prst="wedgeEllipseCallout">
            <a:avLst>
              <a:gd name="adj1" fmla="val -74924"/>
              <a:gd name="adj2" fmla="val 92420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en-US" sz="3600">
                <a:latin typeface="Times New Roman" panose="02020603050405020304" pitchFamily="18" charset="0"/>
                <a:cs typeface="Times New Roman" panose="02020603050405020304" pitchFamily="18" charset="0"/>
              </a:rPr>
              <a:t>mâm c</a:t>
            </a:r>
            <a:r>
              <a:rPr lang="en-US" sz="36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ỗ</a:t>
            </a:r>
            <a:endParaRPr lang="en-US" sz="360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Oval Callout 10"/>
          <p:cNvSpPr/>
          <p:nvPr/>
        </p:nvSpPr>
        <p:spPr>
          <a:xfrm>
            <a:off x="7086600" y="4114800"/>
            <a:ext cx="1752600" cy="882015"/>
          </a:xfrm>
          <a:prstGeom prst="wedgeEllipseCallout">
            <a:avLst>
              <a:gd name="adj1" fmla="val -7246"/>
              <a:gd name="adj2" fmla="val 117458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sz="4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ô</a:t>
            </a:r>
            <a:endParaRPr lang="en-US" sz="480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Oval Callout 11"/>
          <p:cNvSpPr/>
          <p:nvPr/>
        </p:nvSpPr>
        <p:spPr>
          <a:xfrm>
            <a:off x="381000" y="4191000"/>
            <a:ext cx="2164715" cy="929640"/>
          </a:xfrm>
          <a:prstGeom prst="wedgeEllipseCallout">
            <a:avLst>
              <a:gd name="adj1" fmla="val 18084"/>
              <a:gd name="adj2" fmla="val 101229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cá r</a:t>
            </a:r>
            <a:r>
              <a:rPr lang="en-US" sz="4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ô</a:t>
            </a:r>
            <a:endParaRPr lang="en-US" sz="480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12" grpId="0" animBg="1"/>
      <p:bldP spid="12" grpId="1" animBg="1"/>
      <p:bldP spid="11" grpId="0" animBg="1"/>
      <p:bldP spid="11" grpId="1" animBg="1"/>
      <p:bldP spid="5" grpId="0" animBg="1"/>
      <p:bldP spid="5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1" name="Wave 10"/>
          <p:cNvSpPr/>
          <p:nvPr/>
        </p:nvSpPr>
        <p:spPr>
          <a:xfrm>
            <a:off x="1736725" y="914400"/>
            <a:ext cx="5669915" cy="3340100"/>
          </a:xfrm>
          <a:prstGeom prst="wav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en-US" sz="115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BÀI :  </a:t>
            </a:r>
            <a:r>
              <a:rPr lang="en-US" sz="166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ô</a:t>
            </a:r>
            <a:endParaRPr lang="en-US" sz="166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7" name="Content Placeholder 6" descr="Mam-co-cung-Ram-thang-Gieng-can-chuan-bi-the-nao-2-1550040818-997-width2000height1197"/>
          <p:cNvPicPr>
            <a:picLocks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1290" y="60960"/>
            <a:ext cx="8844915" cy="4345305"/>
          </a:xfrm>
          <a:prstGeom prst="rect">
            <a:avLst/>
          </a:prstGeom>
        </p:spPr>
      </p:pic>
      <p:sp>
        <p:nvSpPr>
          <p:cNvPr id="9" name="Rectangles 8"/>
          <p:cNvSpPr/>
          <p:nvPr/>
        </p:nvSpPr>
        <p:spPr>
          <a:xfrm>
            <a:off x="2761615" y="4724400"/>
            <a:ext cx="3150870" cy="226885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en-US" sz="16600" b="1">
                <a:latin typeface="Times New Roman" panose="02020603050405020304" pitchFamily="18" charset="0"/>
                <a:cs typeface="Times New Roman" panose="02020603050405020304" pitchFamily="18" charset="0"/>
              </a:rPr>
              <a:t> c</a:t>
            </a:r>
            <a:r>
              <a:rPr lang="en-US" sz="166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ỗ</a:t>
            </a:r>
            <a:endParaRPr lang="en-US" sz="166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ight Arrow 2"/>
          <p:cNvSpPr/>
          <p:nvPr/>
        </p:nvSpPr>
        <p:spPr>
          <a:xfrm>
            <a:off x="6629400" y="3048000"/>
            <a:ext cx="76200" cy="762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/>
          </a:p>
        </p:txBody>
      </p:sp>
      <p:sp>
        <p:nvSpPr>
          <p:cNvPr id="9" name="Text Box 8"/>
          <p:cNvSpPr txBox="1"/>
          <p:nvPr/>
        </p:nvSpPr>
        <p:spPr>
          <a:xfrm>
            <a:off x="2971800" y="4537710"/>
            <a:ext cx="3928745" cy="221488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pPr algn="ctr"/>
            <a:r>
              <a:rPr lang="en-US" sz="13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sz="13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ô</a:t>
            </a:r>
            <a:endParaRPr lang="en-US" sz="138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Content Placeholder 4" descr="to_1-removebg-preview"/>
          <p:cNvPicPr>
            <a:picLocks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62430" y="135890"/>
            <a:ext cx="6435725" cy="4233545"/>
          </a:xfrm>
          <a:prstGeom prst="rect">
            <a:avLst/>
          </a:prstGeom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7" name="Content Placeholder 6" descr="ca_ro-removebg-preview"/>
          <p:cNvPicPr>
            <a:picLocks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839200" y="-304800"/>
            <a:ext cx="6703695" cy="5161280"/>
          </a:xfrm>
          <a:prstGeom prst="rect">
            <a:avLst/>
          </a:prstGeom>
        </p:spPr>
      </p:pic>
      <p:sp>
        <p:nvSpPr>
          <p:cNvPr id="9" name="Rectangles 8"/>
          <p:cNvSpPr/>
          <p:nvPr/>
        </p:nvSpPr>
        <p:spPr>
          <a:xfrm>
            <a:off x="2590800" y="4495800"/>
            <a:ext cx="4343400" cy="22860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en-US" sz="16600">
                <a:latin typeface="Times New Roman" panose="02020603050405020304" pitchFamily="18" charset="0"/>
                <a:cs typeface="Times New Roman" panose="02020603050405020304" pitchFamily="18" charset="0"/>
              </a:rPr>
              <a:t>cá r</a:t>
            </a:r>
            <a:r>
              <a:rPr lang="en-US" sz="166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ô</a:t>
            </a:r>
            <a:endParaRPr lang="en-US" sz="1660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99722 0.000185185 L -0.791389 0.000185185 " pathEditMode="relative" rAng="0" ptsTypes="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7" name="Text Box 6"/>
          <p:cNvSpPr txBox="1"/>
          <p:nvPr/>
        </p:nvSpPr>
        <p:spPr>
          <a:xfrm>
            <a:off x="1312545" y="1686560"/>
            <a:ext cx="660971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5400">
                <a:latin typeface="Times New Roman" panose="02020603050405020304" pitchFamily="18" charset="0"/>
                <a:cs typeface="Times New Roman" panose="02020603050405020304" pitchFamily="18" charset="0"/>
              </a:rPr>
              <a:t>Học sinh nghỉ giải lao</a:t>
            </a:r>
            <a:endParaRPr lang="en-US" sz="5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dissolve/>
  </p:transition>
</p:sld>
</file>

<file path=ppt/tags/tag1.xml><?xml version="1.0" encoding="utf-8"?>
<p:tagLst xmlns:p="http://schemas.openxmlformats.org/presentationml/2006/main">
  <p:tag name="KSO_WM_MEDIACOVER_FLAG" val="1"/>
  <p:tag name="KSO_WM_UNIT_MEDIACOVER_BTN_STATE" val="1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369</Words>
  <Application>WPS Presentation</Application>
  <PresentationFormat>On-screen Show (4:3)</PresentationFormat>
  <Paragraphs>78</Paragraphs>
  <Slides>14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4" baseType="lpstr">
      <vt:lpstr>Arial</vt:lpstr>
      <vt:lpstr>SimSun</vt:lpstr>
      <vt:lpstr>Wingdings</vt:lpstr>
      <vt:lpstr>Times New Roman</vt:lpstr>
      <vt:lpstr>Century Gothic</vt:lpstr>
      <vt:lpstr>Calibri</vt:lpstr>
      <vt:lpstr>Microsoft YaHei</vt:lpstr>
      <vt:lpstr>Arial Unicode MS</vt:lpstr>
      <vt:lpstr>Calibri Light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Windows User</dc:creator>
  <cp:lastModifiedBy>LENOVO</cp:lastModifiedBy>
  <cp:revision>72</cp:revision>
  <dcterms:created xsi:type="dcterms:W3CDTF">2021-09-14T02:08:00Z</dcterms:created>
  <dcterms:modified xsi:type="dcterms:W3CDTF">2021-12-19T15:52:38Z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EC7284ADC3174468BA3FC9D360AE1478</vt:lpwstr>
  </property>
  <property fmtid="{D5CDD505-2E9C-101B-9397-08002B2CF9AE}" pid="3" name="KSOProductBuildVer">
    <vt:lpwstr>1033-11.2.0.10382</vt:lpwstr>
  </property>
</Properties>
</file>